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4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2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0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9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6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FD53D-704C-6C4A-9E19-87AD37DA118A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835A5-7C39-FE44-910B-01A3FE9C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1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building, megalith&#10;&#10;Description automatically generated">
            <a:extLst>
              <a:ext uri="{FF2B5EF4-FFF2-40B4-BE49-F238E27FC236}">
                <a16:creationId xmlns:a16="http://schemas.microsoft.com/office/drawing/2014/main" id="{6C14B95B-C703-38DA-6DB8-C38D0427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75"/>
            <a:ext cx="9144000" cy="60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2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garden&#10;&#10;Description automatically generated">
            <a:extLst>
              <a:ext uri="{FF2B5EF4-FFF2-40B4-BE49-F238E27FC236}">
                <a16:creationId xmlns:a16="http://schemas.microsoft.com/office/drawing/2014/main" id="{777E39D2-4676-495C-341A-E6CE06748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2" y="0"/>
            <a:ext cx="6803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7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ck, outdoor, grass, rocky&#10;&#10;Description automatically generated">
            <a:extLst>
              <a:ext uri="{FF2B5EF4-FFF2-40B4-BE49-F238E27FC236}">
                <a16:creationId xmlns:a16="http://schemas.microsoft.com/office/drawing/2014/main" id="{B79E645E-AC2C-E3C8-7A07-2858D4F8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13" y="0"/>
            <a:ext cx="81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0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R. Potochniak</dc:creator>
  <cp:lastModifiedBy>Andrea R. Potochniak</cp:lastModifiedBy>
  <cp:revision>1</cp:revision>
  <dcterms:created xsi:type="dcterms:W3CDTF">2023-02-01T15:12:42Z</dcterms:created>
  <dcterms:modified xsi:type="dcterms:W3CDTF">2023-02-01T15:33:31Z</dcterms:modified>
</cp:coreProperties>
</file>